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52"/>
  </p:notesMasterIdLst>
  <p:handoutMasterIdLst>
    <p:handoutMasterId r:id="rId153"/>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1052" r:id="rId79"/>
    <p:sldId id="1054" r:id="rId80"/>
    <p:sldId id="1053" r:id="rId81"/>
    <p:sldId id="959" r:id="rId82"/>
    <p:sldId id="958" r:id="rId83"/>
    <p:sldId id="951" r:id="rId84"/>
    <p:sldId id="960" r:id="rId85"/>
    <p:sldId id="961" r:id="rId86"/>
    <p:sldId id="962" r:id="rId87"/>
    <p:sldId id="953" r:id="rId88"/>
    <p:sldId id="963" r:id="rId89"/>
    <p:sldId id="903" r:id="rId90"/>
    <p:sldId id="905" r:id="rId91"/>
    <p:sldId id="870" r:id="rId92"/>
    <p:sldId id="871" r:id="rId93"/>
    <p:sldId id="965" r:id="rId94"/>
    <p:sldId id="984" r:id="rId95"/>
    <p:sldId id="968" r:id="rId96"/>
    <p:sldId id="969" r:id="rId97"/>
    <p:sldId id="971" r:id="rId98"/>
    <p:sldId id="970" r:id="rId99"/>
    <p:sldId id="978" r:id="rId100"/>
    <p:sldId id="979" r:id="rId101"/>
    <p:sldId id="980" r:id="rId102"/>
    <p:sldId id="981" r:id="rId103"/>
    <p:sldId id="982" r:id="rId104"/>
    <p:sldId id="972" r:id="rId105"/>
    <p:sldId id="983" r:id="rId106"/>
    <p:sldId id="1045" r:id="rId107"/>
    <p:sldId id="976" r:id="rId108"/>
    <p:sldId id="977" r:id="rId109"/>
    <p:sldId id="996" r:id="rId110"/>
    <p:sldId id="866" r:id="rId111"/>
    <p:sldId id="997" r:id="rId112"/>
    <p:sldId id="998" r:id="rId113"/>
    <p:sldId id="1005" r:id="rId114"/>
    <p:sldId id="1002" r:id="rId115"/>
    <p:sldId id="1003" r:id="rId116"/>
    <p:sldId id="1004" r:id="rId117"/>
    <p:sldId id="872" r:id="rId118"/>
    <p:sldId id="1047" r:id="rId119"/>
    <p:sldId id="1008" r:id="rId120"/>
    <p:sldId id="873" r:id="rId121"/>
    <p:sldId id="1010" r:id="rId122"/>
    <p:sldId id="1011" r:id="rId123"/>
    <p:sldId id="1012" r:id="rId124"/>
    <p:sldId id="964" r:id="rId125"/>
    <p:sldId id="1014" r:id="rId126"/>
    <p:sldId id="1019" r:id="rId127"/>
    <p:sldId id="1015" r:id="rId128"/>
    <p:sldId id="1016" r:id="rId129"/>
    <p:sldId id="1046" r:id="rId130"/>
    <p:sldId id="1030" r:id="rId131"/>
    <p:sldId id="1024" r:id="rId132"/>
    <p:sldId id="1025" r:id="rId133"/>
    <p:sldId id="1038" r:id="rId134"/>
    <p:sldId id="910" r:id="rId135"/>
    <p:sldId id="911" r:id="rId136"/>
    <p:sldId id="865" r:id="rId137"/>
    <p:sldId id="414" r:id="rId138"/>
    <p:sldId id="995" r:id="rId139"/>
    <p:sldId id="1048" r:id="rId140"/>
    <p:sldId id="1051" r:id="rId141"/>
    <p:sldId id="1006" r:id="rId142"/>
    <p:sldId id="1040" r:id="rId143"/>
    <p:sldId id="1039" r:id="rId144"/>
    <p:sldId id="1049" r:id="rId145"/>
    <p:sldId id="1032" r:id="rId146"/>
    <p:sldId id="1033" r:id="rId147"/>
    <p:sldId id="1034" r:id="rId148"/>
    <p:sldId id="1035" r:id="rId149"/>
    <p:sldId id="1036" r:id="rId150"/>
    <p:sldId id="1037"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10/12/20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r-hta.org/tutorial/markov_models_shiny/" TargetMode="External"/><Relationship Id="rId4" Type="http://schemas.openxmlformats.org/officeDocument/2006/relationships/image" Target="../media/image40.png"/></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13, 2020</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708921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Tree>
    <p:extLst>
      <p:ext uri="{BB962C8B-B14F-4D97-AF65-F5344CB8AC3E}">
        <p14:creationId xmlns:p14="http://schemas.microsoft.com/office/powerpoint/2010/main" val="1172357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131</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134</a:t>
            </a:fld>
            <a:endParaRPr lang="en-US"/>
          </a:p>
        </p:txBody>
      </p:sp>
    </p:spTree>
    <p:extLst>
      <p:ext uri="{BB962C8B-B14F-4D97-AF65-F5344CB8AC3E}">
        <p14:creationId xmlns:p14="http://schemas.microsoft.com/office/powerpoint/2010/main" val="2115741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279902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137</a:t>
            </a:fld>
            <a:endParaRPr lang="en-US"/>
          </a:p>
        </p:txBody>
      </p:sp>
    </p:spTree>
    <p:extLst>
      <p:ext uri="{BB962C8B-B14F-4D97-AF65-F5344CB8AC3E}">
        <p14:creationId xmlns:p14="http://schemas.microsoft.com/office/powerpoint/2010/main" val="291942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141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0329073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256867033"/>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0.8387728 0.1592031    0 0.0020240653 0.4992672 0.3821961 0.11322821 0.005308436    0     0</a:t>
            </a:r>
          </a:p>
          <a:p>
            <a:r>
              <a:rPr lang="en-US" sz="1100" dirty="0">
                <a:latin typeface="Lucida Console" panose="020B0609040504020204" pitchFamily="49" charset="0"/>
              </a:rPr>
              <a:t>[2,] 0.8414235 0.1572411    0 0.0013353860 0.5011351 0.3983303 0.09706202 0.003472553    0     0</a:t>
            </a:r>
          </a:p>
          <a:p>
            <a:r>
              <a:rPr lang="en-US" sz="1100" dirty="0">
                <a:latin typeface="Lucida Console" panose="020B0609040504020204" pitchFamily="49" charset="0"/>
              </a:rPr>
              <a:t>[3,] 0.8504952 0.1468530    0 0.0026518184 0.4914224 0.3798394 0.12335362 0.005384566    0     0</a:t>
            </a:r>
          </a:p>
          <a:p>
            <a:r>
              <a:rPr lang="en-US" sz="1100" dirty="0">
                <a:latin typeface="Lucida Console" panose="020B0609040504020204" pitchFamily="49" charset="0"/>
              </a:rPr>
              <a:t>[4,] 0.8707975 0.1283223    0 0.0008801684 0.5180357 0.3732211 0.10382131 0.004921883    0     0</a:t>
            </a:r>
          </a:p>
          <a:p>
            <a:r>
              <a:rPr lang="en-US" sz="1100" dirty="0">
                <a:latin typeface="Lucida Console" panose="020B0609040504020204" pitchFamily="49" charset="0"/>
              </a:rPr>
              <a:t>[5,] 0.8579861 0.1408522    0 0.0011617421 0.5266260 0.3803010 0.08915285 0.003920096    0     0</a:t>
            </a:r>
          </a:p>
          <a:p>
            <a:r>
              <a:rPr lang="en-US" sz="1100" dirty="0">
                <a:latin typeface="Lucida Console" panose="020B0609040504020204" pitchFamily="49" charset="0"/>
              </a:rPr>
              <a:t>[6,] 0.8511766 0.1476877    0 0.0011357132 0.5411903 0.3638329 0.08713206 0.007844723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0.9889889 0.01101109   0    0    0   1</a:t>
            </a:r>
          </a:p>
          <a:p>
            <a:r>
              <a:rPr lang="en-US" sz="1100" dirty="0">
                <a:latin typeface="Lucida Console" panose="020B0609040504020204" pitchFamily="49" charset="0"/>
              </a:rPr>
              <a:t>[2,] 0.9803996 0.01960037   0    0    0   1</a:t>
            </a:r>
          </a:p>
          <a:p>
            <a:r>
              <a:rPr lang="en-US" sz="1100" dirty="0">
                <a:latin typeface="Lucida Console" panose="020B0609040504020204" pitchFamily="49" charset="0"/>
              </a:rPr>
              <a:t>[3,] 0.9807494 0.01925061   0    0    0   1</a:t>
            </a:r>
          </a:p>
          <a:p>
            <a:r>
              <a:rPr lang="en-US" sz="1100" dirty="0">
                <a:latin typeface="Lucida Console" panose="020B0609040504020204" pitchFamily="49" charset="0"/>
              </a:rPr>
              <a:t>[4,] 0.9696871 0.03031285   0    0    0   1</a:t>
            </a:r>
          </a:p>
          <a:p>
            <a:r>
              <a:rPr lang="en-US" sz="1100" dirty="0">
                <a:latin typeface="Lucida Console" panose="020B0609040504020204" pitchFamily="49" charset="0"/>
              </a:rPr>
              <a:t>[5,] 0.9825092 0.01749080   0    0    0   1</a:t>
            </a:r>
          </a:p>
          <a:p>
            <a:r>
              <a:rPr lang="en-US" sz="1100" dirty="0">
                <a:latin typeface="Lucida Console" panose="020B0609040504020204" pitchFamily="49" charset="0"/>
              </a:rPr>
              <a:t>[6,] 0.9847260 0.01527399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185739" y="2059677"/>
            <a:ext cx="880024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 0.000000000 1.0000000   2193.692     12000.00</a:t>
            </a:r>
          </a:p>
          <a:p>
            <a:r>
              <a:rPr lang="en-US" sz="1100" dirty="0">
                <a:latin typeface="Lucida Console" panose="020B0609040504020204" pitchFamily="49" charset="0"/>
              </a:rPr>
              <a:t>2:     1      New      1 0.8761337 0.1223112 0.00000000 0.001555032 0.9423434   2109.614     11632.37</a:t>
            </a:r>
          </a:p>
          <a:p>
            <a:r>
              <a:rPr lang="en-US" sz="1100" dirty="0">
                <a:latin typeface="Lucida Console" panose="020B0609040504020204" pitchFamily="49" charset="0"/>
              </a:rPr>
              <a:t>3:     2      New      1 0.8286763 0.1572676 0.01063986 0.003416272 0.9004042   2086.026     11272.51</a:t>
            </a:r>
          </a:p>
          <a:p>
            <a:r>
              <a:rPr lang="en-US" sz="1100" dirty="0">
                <a:latin typeface="Lucida Console" panose="020B0609040504020204" pitchFamily="49" charset="0"/>
              </a:rPr>
              <a:t>4:     3      New      1 0.8045498 0.1657833 0.02423056 0.005436286 0.8640582   2077.633     10922.00</a:t>
            </a:r>
          </a:p>
          <a:p>
            <a:r>
              <a:rPr lang="en-US" sz="1100" dirty="0">
                <a:latin typeface="Lucida Console" panose="020B0609040504020204" pitchFamily="49" charset="0"/>
              </a:rPr>
              <a:t>5:     4      New      1 0.7876634 0.1663210 0.03844708 0.007568483 0.8302883   2071.319     10581.15</a:t>
            </a:r>
          </a:p>
          <a:p>
            <a:r>
              <a:rPr lang="en-US" sz="1100" dirty="0">
                <a:latin typeface="Lucida Console" panose="020B0609040504020204" pitchFamily="49" charset="0"/>
              </a:rPr>
              <a:t>6:     5      New      1 0.7731371 0.1644759 0.05259010 0.009796878 0.7981704   2063.427     10249.89</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23.47129 430820.63</a:t>
            </a:r>
          </a:p>
          <a:p>
            <a:r>
              <a:rPr lang="en-US" sz="1100" dirty="0">
                <a:latin typeface="Lucida Console" panose="020B0609040504020204" pitchFamily="49" charset="0"/>
              </a:rPr>
              <a:t>   2:      1      SOC 21.15840 154683.40</a:t>
            </a:r>
          </a:p>
          <a:p>
            <a:r>
              <a:rPr lang="en-US" sz="1100" dirty="0">
                <a:latin typeface="Lucida Console" panose="020B0609040504020204" pitchFamily="49" charset="0"/>
              </a:rPr>
              <a:t>   3:      2      New 22.95342 353021.29</a:t>
            </a:r>
          </a:p>
          <a:p>
            <a:r>
              <a:rPr lang="en-US" sz="1100" dirty="0">
                <a:latin typeface="Lucida Console" panose="020B0609040504020204" pitchFamily="49" charset="0"/>
              </a:rPr>
              <a:t>   4:      2      SOC 21.17791  75433.12</a:t>
            </a:r>
          </a:p>
          <a:p>
            <a:r>
              <a:rPr lang="en-US" sz="1100" dirty="0">
                <a:latin typeface="Lucida Console" panose="020B0609040504020204" pitchFamily="49" charset="0"/>
              </a:rPr>
              <a:t>   5:      3      New 22.93082 423182.55</a:t>
            </a:r>
          </a:p>
          <a:p>
            <a:r>
              <a:rPr lang="en-US" sz="1100" dirty="0">
                <a:latin typeface="Lucida Console" panose="020B0609040504020204" pitchFamily="49" charset="0"/>
              </a:rPr>
              <a:t>  ---                                   </a:t>
            </a:r>
          </a:p>
          <a:p>
            <a:r>
              <a:rPr lang="en-US" sz="1100" dirty="0">
                <a:latin typeface="Lucida Console" panose="020B0609040504020204" pitchFamily="49" charset="0"/>
              </a:rPr>
              <a:t>1996:    998      SOC 22.10216 159354.57</a:t>
            </a:r>
          </a:p>
          <a:p>
            <a:r>
              <a:rPr lang="en-US" sz="1100" dirty="0">
                <a:latin typeface="Lucida Console" panose="020B0609040504020204" pitchFamily="49" charset="0"/>
              </a:rPr>
              <a:t>1997:    999      New 22.95458 323593.66</a:t>
            </a:r>
          </a:p>
          <a:p>
            <a:r>
              <a:rPr lang="en-US" sz="1100" dirty="0">
                <a:latin typeface="Lucida Console" panose="020B0609040504020204" pitchFamily="49" charset="0"/>
              </a:rPr>
              <a:t>1998:    999      SOC 19.72873  52776.14</a:t>
            </a:r>
          </a:p>
          <a:p>
            <a:r>
              <a:rPr lang="en-US" sz="1100" dirty="0">
                <a:latin typeface="Lucida Console" panose="020B0609040504020204" pitchFamily="49" charset="0"/>
              </a:rPr>
              <a:t>1999:   1000      New 23.70630 522714.70</a:t>
            </a:r>
          </a:p>
          <a:p>
            <a:r>
              <a:rPr lang="en-US" sz="1100" dirty="0">
                <a:latin typeface="Lucida Console" panose="020B0609040504020204" pitchFamily="49" charset="0"/>
              </a:rPr>
              <a:t>2000:   1000      SOC 21.58577 272065.31</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a:t>
            </a:r>
          </a:p>
          <a:p>
            <a:r>
              <a:rPr lang="en-US" sz="1100" dirty="0">
                <a:latin typeface="Lucida Console" panose="020B0609040504020204" pitchFamily="49" charset="0"/>
              </a:rPr>
              <a:t>   2:      2   22.95342   21.17791   353021.3   75433.12</a:t>
            </a:r>
          </a:p>
          <a:p>
            <a:r>
              <a:rPr lang="en-US" sz="1100" dirty="0">
                <a:latin typeface="Lucida Console" panose="020B0609040504020204" pitchFamily="49" charset="0"/>
              </a:rPr>
              <a:t>   3:      3   22.93082   20.08635   423182.6  136053.68</a:t>
            </a:r>
          </a:p>
          <a:p>
            <a:r>
              <a:rPr lang="en-US" sz="1100" dirty="0">
                <a:latin typeface="Lucida Console" panose="020B0609040504020204" pitchFamily="49" charset="0"/>
              </a:rPr>
              <a:t>   4:      4   24.09780   22.26079   423710.4  160277.00</a:t>
            </a:r>
          </a:p>
          <a:p>
            <a:r>
              <a:rPr lang="en-US" sz="1100" dirty="0">
                <a:latin typeface="Lucida Console" panose="020B0609040504020204" pitchFamily="49" charset="0"/>
              </a:rPr>
              <a:t>   5:      5   24.61946   22.88180   448500.2  178181.71</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a:t>
            </a:r>
          </a:p>
          <a:p>
            <a:r>
              <a:rPr lang="en-US" sz="1100" dirty="0">
                <a:latin typeface="Lucida Console" panose="020B0609040504020204" pitchFamily="49" charset="0"/>
              </a:rPr>
              <a:t> 997:    997   23.12747   20.62545   445337.8  188876.95</a:t>
            </a:r>
          </a:p>
          <a:p>
            <a:r>
              <a:rPr lang="en-US" sz="1100" dirty="0">
                <a:latin typeface="Lucida Console" panose="020B0609040504020204" pitchFamily="49" charset="0"/>
              </a:rPr>
              <a:t> 998:    998   24.33339   22.10216   434897.2  159354.57</a:t>
            </a:r>
          </a:p>
          <a:p>
            <a:r>
              <a:rPr lang="en-US" sz="1100" dirty="0">
                <a:latin typeface="Lucida Console" panose="020B0609040504020204" pitchFamily="49" charset="0"/>
              </a:rPr>
              <a:t> 999:    999   22.95458   19.72873   323593.7   52776.14</a:t>
            </a:r>
          </a:p>
          <a:p>
            <a:r>
              <a:rPr lang="en-US" sz="1100" dirty="0">
                <a:latin typeface="Lucida Console" panose="020B0609040504020204" pitchFamily="49" charset="0"/>
              </a:rPr>
              <a:t>1000:   1000   23.70630   21.58577   522714.7  272065.31</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124748.8</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23.47129   21.15840   430820.6  154683.40 276137.2 2.312897</a:t>
            </a:r>
          </a:p>
          <a:p>
            <a:r>
              <a:rPr lang="en-US" sz="1100" dirty="0">
                <a:latin typeface="Lucida Console" panose="020B0609040504020204" pitchFamily="49" charset="0"/>
              </a:rPr>
              <a:t>   2:      2   22.95342   21.17791   353021.3   75433.12 277588.2 1.775509</a:t>
            </a:r>
          </a:p>
          <a:p>
            <a:r>
              <a:rPr lang="en-US" sz="1100" dirty="0">
                <a:latin typeface="Lucida Console" panose="020B0609040504020204" pitchFamily="49" charset="0"/>
              </a:rPr>
              <a:t>   3:      3   22.93082   20.08635   423182.6  136053.68 287128.9 2.844471</a:t>
            </a:r>
          </a:p>
          <a:p>
            <a:r>
              <a:rPr lang="en-US" sz="1100" dirty="0">
                <a:latin typeface="Lucida Console" panose="020B0609040504020204" pitchFamily="49" charset="0"/>
              </a:rPr>
              <a:t>   4:      4   24.09780   22.26079   423710.4  160277.00 263433.4 1.837014</a:t>
            </a:r>
          </a:p>
          <a:p>
            <a:r>
              <a:rPr lang="en-US" sz="1100" dirty="0">
                <a:latin typeface="Lucida Console" panose="020B0609040504020204" pitchFamily="49" charset="0"/>
              </a:rPr>
              <a:t>   5:      5   24.61946   22.88180   448500.2  178181.71 270318.5 1.737660</a:t>
            </a:r>
          </a:p>
          <a:p>
            <a:r>
              <a:rPr lang="en-US" sz="1100" dirty="0">
                <a:latin typeface="Lucida Console" panose="020B0609040504020204" pitchFamily="49" charset="0"/>
              </a:rPr>
              <a:t>  ---                                                                     </a:t>
            </a:r>
          </a:p>
          <a:p>
            <a:r>
              <a:rPr lang="en-US" sz="1100" dirty="0">
                <a:latin typeface="Lucida Console" panose="020B0609040504020204" pitchFamily="49" charset="0"/>
              </a:rPr>
              <a:t> 996:    996   23.15720   21.35738   529472.7  265145.95 264326.7 1.799823</a:t>
            </a:r>
          </a:p>
          <a:p>
            <a:r>
              <a:rPr lang="en-US" sz="1100" dirty="0">
                <a:latin typeface="Lucida Console" panose="020B0609040504020204" pitchFamily="49" charset="0"/>
              </a:rPr>
              <a:t> 997:    997   23.12747   20.62545   445337.8  188876.95 256460.8 2.502019</a:t>
            </a:r>
          </a:p>
          <a:p>
            <a:r>
              <a:rPr lang="en-US" sz="1100" dirty="0">
                <a:latin typeface="Lucida Console" panose="020B0609040504020204" pitchFamily="49" charset="0"/>
              </a:rPr>
              <a:t> 998:    998   24.33339   22.10216   434897.2  159354.57 275542.7 2.231228</a:t>
            </a:r>
          </a:p>
          <a:p>
            <a:r>
              <a:rPr lang="en-US" sz="1100" dirty="0">
                <a:latin typeface="Lucida Console" panose="020B0609040504020204" pitchFamily="49" charset="0"/>
              </a:rPr>
              <a:t> 999:    999   22.95458   19.72873   323593.7   52776.14 270817.5 3.225848</a:t>
            </a:r>
          </a:p>
          <a:p>
            <a:r>
              <a:rPr lang="en-US" sz="1100" dirty="0">
                <a:latin typeface="Lucida Console" panose="020B0609040504020204" pitchFamily="49" charset="0"/>
              </a:rPr>
              <a:t>1000:   1000   23.70630   21.58577   522714.7  272065.31 250649.4 2.120532</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87</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91</a:t>
            </a:fld>
            <a:endParaRPr lang="en-US"/>
          </a:p>
        </p:txBody>
      </p:sp>
    </p:spTree>
    <p:extLst>
      <p:ext uri="{BB962C8B-B14F-4D97-AF65-F5344CB8AC3E}">
        <p14:creationId xmlns:p14="http://schemas.microsoft.com/office/powerpoint/2010/main" val="909047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93</a:t>
            </a:fld>
            <a:endParaRPr lang="en-US"/>
          </a:p>
        </p:txBody>
      </p:sp>
    </p:spTree>
    <p:extLst>
      <p:ext uri="{BB962C8B-B14F-4D97-AF65-F5344CB8AC3E}">
        <p14:creationId xmlns:p14="http://schemas.microsoft.com/office/powerpoint/2010/main" val="11746051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61843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Tree>
    <p:extLst>
      <p:ext uri="{BB962C8B-B14F-4D97-AF65-F5344CB8AC3E}">
        <p14:creationId xmlns:p14="http://schemas.microsoft.com/office/powerpoint/2010/main" val="242467913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16568</TotalTime>
  <Words>13482</Words>
  <Application>Microsoft Macintosh PowerPoint</Application>
  <PresentationFormat>On-screen Show (16:9)</PresentationFormat>
  <Paragraphs>1864</Paragraphs>
  <Slides>150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1228</cp:revision>
  <cp:lastPrinted>2019-06-07T19:51:54Z</cp:lastPrinted>
  <dcterms:created xsi:type="dcterms:W3CDTF">2014-12-05T18:34:48Z</dcterms:created>
  <dcterms:modified xsi:type="dcterms:W3CDTF">2020-10-12T23:52:42Z</dcterms:modified>
  <cp:category/>
</cp:coreProperties>
</file>